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8047"/>
    <a:srgbClr val="94B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12A34-1D0B-42C1-B2D7-B9557CF8630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34196-3295-4146-BABC-ED050743A2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045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34196-3295-4146-BABC-ED050743A2CF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9215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75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866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201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217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649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51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893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222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178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33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045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55DA-1B1B-4FE3-95F2-0C84078DF14F}" type="datetimeFigureOut">
              <a:rPr lang="es-CL" smtClean="0"/>
              <a:t>05-02-2025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C0167-E959-4E38-B1BE-57A53FAEA4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591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tsdr.cdc.gov/es/toxfaqs/es_toxfaqs.html" TargetMode="External"/><Relationship Id="rId13" Type="http://schemas.openxmlformats.org/officeDocument/2006/relationships/image" Target="../media/image3.emf"/><Relationship Id="rId3" Type="http://schemas.openxmlformats.org/officeDocument/2006/relationships/image" Target="../media/image1.png"/><Relationship Id="rId7" Type="http://schemas.openxmlformats.org/officeDocument/2006/relationships/hyperlink" Target="https://www3.epa.gov/" TargetMode="External"/><Relationship Id="rId12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ubchem.ncbi.nlm.nih.gov/" TargetMode="External"/><Relationship Id="rId11" Type="http://schemas.openxmlformats.org/officeDocument/2006/relationships/hyperlink" Target="https://monographs.iarc.who.int/agents-classified-by-the-iarc/" TargetMode="External"/><Relationship Id="rId5" Type="http://schemas.openxmlformats.org/officeDocument/2006/relationships/hyperlink" Target="http://www.inchem.org/" TargetMode="External"/><Relationship Id="rId10" Type="http://schemas.openxmlformats.org/officeDocument/2006/relationships/hyperlink" Target="https://www.cdc.gov/niosh/npg/default.html" TargetMode="External"/><Relationship Id="rId4" Type="http://schemas.openxmlformats.org/officeDocument/2006/relationships/hyperlink" Target="https://unece.org/transport/dangerous-goods/ghs-rev10-2023" TargetMode="External"/><Relationship Id="rId9" Type="http://schemas.openxmlformats.org/officeDocument/2006/relationships/hyperlink" Target="https://wwwn.cdc.gov/tsp/MRLS/mrlslisting.asp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tc.canada.ca/en/dangerous-goods/canutec/emergency-response-guidebook-pdf-version" TargetMode="External"/><Relationship Id="rId7" Type="http://schemas.openxmlformats.org/officeDocument/2006/relationships/hyperlink" Target="https://echa.europa.e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chemportal.org/echemportal/substance-search" TargetMode="External"/><Relationship Id="rId5" Type="http://schemas.openxmlformats.org/officeDocument/2006/relationships/hyperlink" Target="https://bdlep.insst.es/LEP/" TargetMode="External"/><Relationship Id="rId4" Type="http://schemas.openxmlformats.org/officeDocument/2006/relationships/hyperlink" Target="https://www.osha.gov/annotated-pels/table-z-1" TargetMode="External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32" y="14642"/>
            <a:ext cx="9095491" cy="6858000"/>
          </a:xfrm>
          <a:prstGeom prst="rect">
            <a:avLst/>
          </a:prstGeom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060" y="6301473"/>
            <a:ext cx="6858000" cy="316632"/>
          </a:xfrm>
        </p:spPr>
        <p:txBody>
          <a:bodyPr>
            <a:normAutofit lnSpcReduction="10000"/>
          </a:bodyPr>
          <a:lstStyle/>
          <a:p>
            <a:r>
              <a:rPr lang="es-CL" b="1" dirty="0"/>
              <a:t>BASE DE DATOS GHS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291152"/>
              </p:ext>
            </p:extLst>
          </p:nvPr>
        </p:nvGraphicFramePr>
        <p:xfrm>
          <a:off x="467544" y="332657"/>
          <a:ext cx="8064896" cy="437713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GHS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s-CL" sz="135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https://unece.org/transport/dangerous-goods/ghs-rev10-2023</a:t>
                      </a:r>
                      <a:endParaRPr lang="es-CL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INCHEM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5"/>
                        </a:rPr>
                        <a:t>http://www.inchem.org/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PUBCHEM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6"/>
                        </a:rPr>
                        <a:t>https://pubchem.ncbi.nlm.nih.gov/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EPA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7"/>
                        </a:rPr>
                        <a:t>https://www3.epa.gov</a:t>
                      </a:r>
                      <a:r>
                        <a:rPr lang="es-CL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ASTDR </a:t>
                      </a:r>
                      <a:r>
                        <a:rPr kumimoji="0" lang="es-CL" sz="1400" b="1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toxfaqs</a:t>
                      </a:r>
                      <a:endParaRPr kumimoji="0" lang="es-CL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8"/>
                        </a:rPr>
                        <a:t>https://www.atsdr.cdc.gov/es/toxfaqs/es_toxfaqs.html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8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ASTDR </a:t>
                      </a:r>
                      <a:r>
                        <a:rPr kumimoji="0" lang="es-CL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MRLs</a:t>
                      </a:r>
                      <a:endParaRPr kumimoji="0" lang="es-CL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L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9"/>
                        </a:rPr>
                        <a:t>https://wwwn.cdc.gov/tsp/MRLS/mrlslisting.aspx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NIOSH </a:t>
                      </a:r>
                      <a:r>
                        <a:rPr kumimoji="0" lang="es-CL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pocket</a:t>
                      </a:r>
                      <a:endParaRPr kumimoji="0" lang="es-CL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C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>
                          <a:solidFill>
                            <a:schemeClr val="tx1"/>
                          </a:solidFill>
                          <a:hlinkClick r:id="rId10"/>
                        </a:rPr>
                        <a:t>https://www.cdc.gov/niosh/npg/default.html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98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IARC</a:t>
                      </a:r>
                    </a:p>
                    <a:p>
                      <a:endParaRPr lang="es-CL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35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1"/>
                        </a:rPr>
                        <a:t>https://monographs.iarc.who.int/agents-classified-by-the-iarc/</a:t>
                      </a:r>
                      <a:r>
                        <a:rPr lang="es-CL" sz="135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CL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4" y="6098473"/>
            <a:ext cx="531075" cy="68443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1560" y="6123165"/>
            <a:ext cx="1763840" cy="66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8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" y="61268"/>
            <a:ext cx="9095491" cy="6858000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263428"/>
              </p:ext>
            </p:extLst>
          </p:nvPr>
        </p:nvGraphicFramePr>
        <p:xfrm>
          <a:off x="467544" y="332657"/>
          <a:ext cx="8064896" cy="303937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12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GUIA DE RESPUESTA EN CASO DE EMERGENCIA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>
                          <a:solidFill>
                            <a:schemeClr val="tx1"/>
                          </a:solidFill>
                          <a:hlinkClick r:id="rId3"/>
                        </a:rPr>
                        <a:t>https://tc.canada.ca/en/dangerous-goods/canutec/emergency-response-guidebook-pdf-version</a:t>
                      </a:r>
                      <a:r>
                        <a:rPr lang="es-CL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PERMISSIBLE EXPOSURE LIMITS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4"/>
                        </a:rPr>
                        <a:t>https://www.osha.gov/annotated-pels/table-z-1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LÍMITES DE EXPOSICIÓN PROFESIONAL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5"/>
                        </a:rPr>
                        <a:t>https://bdlep.insst.es/LEP/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74297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ECHEMPORTAL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6"/>
                        </a:rPr>
                        <a:t>https://www.echemportal.org/echemportal/substance-search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ECHA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b="1" dirty="0">
                          <a:solidFill>
                            <a:schemeClr val="tx1"/>
                          </a:solidFill>
                          <a:hlinkClick r:id="rId7"/>
                        </a:rPr>
                        <a:t>https://echa.europa.eu</a:t>
                      </a: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Imagen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4" y="6098473"/>
            <a:ext cx="531075" cy="684433"/>
          </a:xfrm>
          <a:prstGeom prst="rect">
            <a:avLst/>
          </a:prstGeom>
        </p:spPr>
      </p:pic>
      <p:pic>
        <p:nvPicPr>
          <p:cNvPr id="7" name="Imagen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1560" y="6123165"/>
            <a:ext cx="1763840" cy="666000"/>
          </a:xfrm>
          <a:prstGeom prst="rect">
            <a:avLst/>
          </a:prstGeom>
        </p:spPr>
      </p:pic>
      <p:sp>
        <p:nvSpPr>
          <p:cNvPr id="9" name="2 Subtítulo"/>
          <p:cNvSpPr txBox="1">
            <a:spLocks/>
          </p:cNvSpPr>
          <p:nvPr/>
        </p:nvSpPr>
        <p:spPr>
          <a:xfrm>
            <a:off x="33060" y="6301473"/>
            <a:ext cx="6858000" cy="3166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b="1" dirty="0"/>
              <a:t>BASE DE DATOS GHS</a:t>
            </a:r>
          </a:p>
        </p:txBody>
      </p:sp>
    </p:spTree>
    <p:extLst>
      <p:ext uri="{BB962C8B-B14F-4D97-AF65-F5344CB8AC3E}">
        <p14:creationId xmlns:p14="http://schemas.microsoft.com/office/powerpoint/2010/main" val="4000920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189</Words>
  <Application>Microsoft Office PowerPoint</Application>
  <PresentationFormat>Presentación en pantalla (4:3)</PresentationFormat>
  <Paragraphs>29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</dc:creator>
  <cp:lastModifiedBy>Ecoagro Toxicologia.org</cp:lastModifiedBy>
  <cp:revision>19</cp:revision>
  <dcterms:created xsi:type="dcterms:W3CDTF">2016-08-25T21:57:17Z</dcterms:created>
  <dcterms:modified xsi:type="dcterms:W3CDTF">2025-02-05T14:52:54Z</dcterms:modified>
</cp:coreProperties>
</file>